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81B85-A489-40DB-B9DC-D2729E4B5510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21FAE-D111-4C8F-9719-0DDBAF97A84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4543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https://matplotlib.org/stable/gallery/index</a:t>
            </a:r>
          </a:p>
          <a:p>
            <a:r>
              <a:rPr lang="es-MX" dirty="0"/>
              <a:t>https://matplotlib.org/stable/tutorials/index.html</a:t>
            </a:r>
          </a:p>
          <a:p>
            <a:r>
              <a:rPr lang="es-MX" dirty="0"/>
              <a:t>https://matplotlib.org/stable/api/index.html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21FAE-D111-4C8F-9719-0DDBAF97A84A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24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95133-3B42-BE5A-2F26-7E08B9984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E86CF2-0E40-866A-92FC-04C24AF75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A8A9CC-7EFC-CDC5-3365-0DEACC336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BD64A4-3018-9D67-8E88-C41A8CFC5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7D2CC8-31C3-525B-3225-8E14B0321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5523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D51D11-2DB9-CC1E-0176-16B28DEAE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07B17D3-4016-62BF-73E9-C84D87D6F7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5D2718-5AAE-3A8D-B3CD-2A2D73AF4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6B11C-4366-8356-37C9-6B854BF5E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F46F94-3EEF-CA88-E311-958A6D4C8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9125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2E1559-DAA8-E0E2-8514-CC44ABEF7F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5918AE-7586-B9A6-DBCA-4C7356D95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8E2D4B-0DB6-8CFD-6D80-0313523A3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305926-5510-4F13-C958-693EE5CC1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FCA6DF-AAFC-711C-FD1D-81EA50E8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7028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EA8ED-3945-3133-F36E-9ED28CCA2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C22461-8D1F-16E9-BC14-14128EFF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8DE1F9-D25C-39E9-702D-6ED5C77EB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C12112-478F-D028-3A5F-C200E55F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706B6B-26F2-5C5D-E595-8A87537E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861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E4725A-C3EA-5DD9-4F56-1BD0FB49F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B9EF14-EB25-3942-F04A-F2A07A2D3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B1ECA9-913E-D661-EFC2-80881C723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47CF0F-729F-D566-76C3-CD73FA65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9DB47C-D1CA-293B-72B0-CC04A4268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15198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A78134-72F3-7024-BB82-43DBBA230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3AAA1E-9772-BC7B-F643-524673DC1C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7CF4B0-B8FC-DF76-45DF-3C524E034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089B5B-A158-E1CC-EE29-B5AB23E76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267AC6-2B85-7534-87DB-C9F43CE0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C730EF-C211-4C9B-A2DE-B5F2882A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97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4BBE0-6885-F0A2-EEE7-DB671468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2CBFA3-48B8-13E8-3440-42E8DDBAC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98C669-AE59-FA2A-2863-EBF079183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7E7C170-F1F7-085D-F1A3-65147893F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C9C3CC2-9AB0-677A-F139-8D6FCC1938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A410E9-F71B-B3B9-E594-3337A67EB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EA10BD9-CD89-4DDD-C4E5-4E7CA572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C66D6E-8F0F-BBFD-F7E5-15BC4F59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983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D774D-8F57-2EC7-EC49-0156A0BDF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F3AE79-398A-5EB4-B9CB-8F6547F12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FFA09A6-FBD7-C904-AF10-AA7A6CEC2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F85A295-0547-6364-7173-BA6BFAA0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1694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B4F96DB-A2F5-5478-76F7-E982C3404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4261CB0-CBD0-F461-A625-D61DBA99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F4686F-94EC-2ACF-2C74-12277538D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36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98C97D-7615-E545-E7C4-40D58D2D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1BF13B-A6D4-258D-EF95-3731EB202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8CC9D2-D575-3B74-AC33-686A3813E0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4FC4D6-7190-785B-FE27-97D7B3B5F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E2DE25D-7A7C-FF83-227B-44995EAD0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295E139-437A-1497-AC37-640A3896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7257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E50FC4-5257-D16B-1577-57E9D5C9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302E204-09D8-738A-C514-C90EA00C1E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7FBE868-AF0B-142E-B19D-9A53E19C7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D36107-C174-1886-550B-C60DE3310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4ED703-FC29-A45A-A6E8-8494A5248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8223D9-0AED-29E8-2ED2-910B4338A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7824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DB72CCD-41C2-0638-305B-D14A4412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201328-09AD-D2E9-B0F5-41F5295691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7A07C9B-9542-C747-F463-F0EE35E439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AF3850-85C7-4305-B641-091DDB73B731}" type="datetimeFigureOut">
              <a:rPr lang="es-MX" smtClean="0"/>
              <a:t>22/09/2024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3A27FF-79D3-F647-265B-59947755A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54533-E17D-6909-7CB0-798003CDF2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8917A4-CDC7-45C8-B201-503B1EBDE53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043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wesomedata/awesome-public-datasets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" TargetMode="External"/><Relationship Id="rId4" Type="http://schemas.openxmlformats.org/officeDocument/2006/relationships/hyperlink" Target="https://data.world/datasets/open-dat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D29865-6F76-13BF-00E6-55596230A7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4E8FCD-E2C8-AFC9-C49E-ED6DBE3ECB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90B944B-2252-E4C4-AFD3-7750B132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11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3718DA-A5DE-FB83-0F6C-E6055924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BC4ED-B8FD-448E-9EFE-62A9CDAC3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E2CD80C-D97A-9516-E296-A1189E1BF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717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B0BDA-F858-82AE-9517-83AF285CC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9897F7-9BE4-501B-D448-B4E1062D5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E6B529-C0FF-C84D-86BB-685EDC936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3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902480A-E16B-D8D8-38E7-A386DCC8D0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09" t="18081" r="55772" b="26914"/>
          <a:stretch/>
        </p:blipFill>
        <p:spPr>
          <a:xfrm>
            <a:off x="712651" y="0"/>
            <a:ext cx="10766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91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9BB059A-C00A-0438-6F3B-7F73836B0A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816" t="19505" r="55000" b="22925"/>
          <a:stretch/>
        </p:blipFill>
        <p:spPr>
          <a:xfrm>
            <a:off x="564776" y="0"/>
            <a:ext cx="108302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94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702A0B-5527-25A4-1831-6E6E1D48ED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44" t="16019" r="60404" b="33469"/>
          <a:stretch/>
        </p:blipFill>
        <p:spPr>
          <a:xfrm>
            <a:off x="736859" y="0"/>
            <a:ext cx="10718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00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00E8BA-3439-B480-06A6-A1350AFD57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08" t="19961" r="56384" b="29036"/>
          <a:stretch/>
        </p:blipFill>
        <p:spPr>
          <a:xfrm>
            <a:off x="922071" y="268082"/>
            <a:ext cx="10347858" cy="63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29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D2C7583-58E4-D7C0-21D8-D5ED4E18CB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69" t="20645" r="56103" b="30050"/>
          <a:stretch/>
        </p:blipFill>
        <p:spPr>
          <a:xfrm>
            <a:off x="1234888" y="255520"/>
            <a:ext cx="9722224" cy="63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05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9423FE1-B32D-3C9D-825F-7A27C58C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000" t="21750" r="55692" b="29949"/>
          <a:stretch/>
        </p:blipFill>
        <p:spPr>
          <a:xfrm>
            <a:off x="621120" y="261390"/>
            <a:ext cx="10949759" cy="633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2448841-56B4-06E2-E0AE-40E7E66ECC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77" t="23837" r="57885" b="28458"/>
          <a:stretch/>
        </p:blipFill>
        <p:spPr>
          <a:xfrm>
            <a:off x="686212" y="325419"/>
            <a:ext cx="10138669" cy="633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830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E8024A4-26A4-41D5-BA69-CCC62C26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08" t="20856" r="54654" b="30844"/>
          <a:stretch/>
        </p:blipFill>
        <p:spPr>
          <a:xfrm>
            <a:off x="96702" y="134470"/>
            <a:ext cx="11998595" cy="658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16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D665A-5BE1-8A1D-98FA-66D886D3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B3D193-3D5D-BC58-71BC-D5BE7CAE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27B62F-56A6-BFB6-DDBE-6A56AC592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12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7F14CE2-43E1-EFE4-0274-292420C0E9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770" t="19365" r="54653" b="27862"/>
          <a:stretch/>
        </p:blipFill>
        <p:spPr>
          <a:xfrm>
            <a:off x="762551" y="208533"/>
            <a:ext cx="10467913" cy="636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0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00EA991-7F91-ADA2-E58A-B44C29B7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5" t="21154" r="55115" b="28757"/>
          <a:stretch/>
        </p:blipFill>
        <p:spPr>
          <a:xfrm>
            <a:off x="548018" y="131574"/>
            <a:ext cx="11450941" cy="672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24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A9C0B7B-0944-60DF-8FD5-277A70EB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50" t="20856" r="58462" b="29949"/>
          <a:stretch/>
        </p:blipFill>
        <p:spPr>
          <a:xfrm>
            <a:off x="1187548" y="66116"/>
            <a:ext cx="9816904" cy="672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544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A4EC193-8EC7-DE1E-A9BA-0B55272B29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01" t="26345" r="54559" b="38885"/>
          <a:stretch/>
        </p:blipFill>
        <p:spPr>
          <a:xfrm>
            <a:off x="309281" y="228600"/>
            <a:ext cx="11228299" cy="449131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6B23A0D-1959-D41A-36A9-BAF3F3B9CA02}"/>
              </a:ext>
            </a:extLst>
          </p:cNvPr>
          <p:cNvSpPr txBox="1"/>
          <p:nvPr/>
        </p:nvSpPr>
        <p:spPr>
          <a:xfrm>
            <a:off x="779928" y="4410635"/>
            <a:ext cx="839096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https://github.com/awesomedata/awesome-public-datasets</a:t>
            </a:r>
            <a:endParaRPr lang="es-MX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s-MX" sz="24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MX" sz="2400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https://data.world/datasets/open-data</a:t>
            </a:r>
            <a:endParaRPr lang="es-MX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s-MX" sz="24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s-MX" sz="2400" dirty="0">
                <a:solidFill>
                  <a:schemeClr val="accent3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</a:t>
            </a:r>
            <a:endParaRPr lang="es-MX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359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98EA0-3FDC-7033-0B84-8B83F5C4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6ED54A-2BAF-58BD-D43F-6E0480C2B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ADC75C-F26E-082F-4F95-8748677B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BEB184-3223-B4D7-6C05-FA2DF87C4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036168-1EB8-8CA7-7A86-3460B6F24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0CC116-F52F-8206-EE82-4DB4B36FA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FBF18-9E90-E93B-41E3-DE9A2FF7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39FE6D-6B86-20BA-CD93-8CD3EE4AA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EFCBD6A-5232-119E-4AFB-D6EADE26C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8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F5D2E9-F81B-A687-7618-D4FEA338C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455AB6-7A05-B1D5-6460-32D0A59699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6F0032A-B204-FFE5-A27F-FE5F6EE7D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AFAEA1-1FEB-7F10-CE4F-97815064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DA7D6-60CA-5B4A-D448-51328E70A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AC464-1B56-48FA-E945-9B91C43B80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2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4CFE1-1251-09CE-C816-30F93FD34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BFA22-8C67-894B-0C83-577BE30F0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231EC6-291C-86DB-A531-95086AD2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65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F731D0-1382-9D05-D3A4-D81FC28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3C2EB7-871B-E029-7F27-D1D46E75DA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5153CF-0E5A-EADC-5EDC-4DC1EC02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555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65</Words>
  <Application>Microsoft Office PowerPoint</Application>
  <PresentationFormat>Panorámica</PresentationFormat>
  <Paragraphs>9</Paragraphs>
  <Slides>23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31</cp:revision>
  <dcterms:created xsi:type="dcterms:W3CDTF">2024-09-20T06:23:39Z</dcterms:created>
  <dcterms:modified xsi:type="dcterms:W3CDTF">2024-09-22T19:41:45Z</dcterms:modified>
</cp:coreProperties>
</file>